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37A8E6-CB61-4B87-AF7C-5FCF60CE1C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A32DE1-1DA0-4C9B-BDBE-CF0AE93096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НЕДЕЛЯ ПРАВОВЫХ ЗНАНИЙ</a:t>
            </a:r>
            <a:br>
              <a:rPr lang="ru-RU" dirty="0" smtClean="0"/>
            </a:br>
            <a:r>
              <a:rPr lang="ru-RU" dirty="0" smtClean="0"/>
              <a:t>                      «РАВНОПРАВИЕ»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МОУ ИРМО «Бургазская НОШ»</a:t>
            </a:r>
            <a:endParaRPr lang="ru-RU" dirty="0"/>
          </a:p>
        </p:txBody>
      </p:sp>
      <p:pic>
        <p:nvPicPr>
          <p:cNvPr id="2050" name="Picture 2" descr="Поделка на тему мои права и обязанности (56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1287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Перечень документации, использованной при проведении Недели: 1. Конвенция ООН о правах ребенка от 20 ноября 1989 г. 2. Декларация принципов толерантности ООН и ЮНЕСКО 1995 г. 3. Конституция РФ 4. ФЗ №273‐ ФЗ от 29 декабря 2012 г. «Об образовании в Российской Федерации</a:t>
            </a:r>
          </a:p>
          <a:p>
            <a:r>
              <a:rPr lang="ru-RU" b="1" dirty="0"/>
              <a:t>Неделя правовых знаний была приурочена к следующим значимым датам:</a:t>
            </a:r>
          </a:p>
          <a:p>
            <a:r>
              <a:rPr lang="ru-RU" b="1" dirty="0"/>
              <a:t> ‐ 10 декабря ‐ «Всемирный день прав человека»</a:t>
            </a:r>
          </a:p>
          <a:p>
            <a:r>
              <a:rPr lang="ru-RU" b="1" dirty="0"/>
              <a:t> ‐ 12 декабря ‐ «День конституции Российской Федерации» .</a:t>
            </a:r>
          </a:p>
          <a:p>
            <a:r>
              <a:rPr lang="ru-RU" b="1" dirty="0"/>
              <a:t>В рамках Недели были организованы и проведены классные часы в 1-4 классах, на которых обучающиеся узнали и закрепили представления о правах и обязанностях детей. Учащиеся приняли участие в конкурсе рисунков «Права и обязанности ребенка». классные часы, посвященные Дню Конституции целью которых было развитие гражданско-правового образования обучающихся, активной гражданской позиции и правового сознания. Ребята подготовили тематические презентации, посмотрели и обсудили документальный фильм об истории создания Основного закона - Конституции РФ. </a:t>
            </a:r>
            <a:r>
              <a:rPr lang="ru-RU" b="1" dirty="0" smtClean="0"/>
              <a:t>Просмотр  тематических мультфильмов, викторины помогли закрепить  полученные знания .Все </a:t>
            </a:r>
            <a:r>
              <a:rPr lang="ru-RU" b="1" dirty="0"/>
              <a:t>мероприятия «Недели» были направлены на формирование правовой культуры, развития правомерного поведения и вызвали большой интерес у </a:t>
            </a:r>
            <a:r>
              <a:rPr lang="ru-RU" b="1" dirty="0" smtClean="0"/>
              <a:t>учащихся и родителей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856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/>
              <a:t>Цель</a:t>
            </a:r>
            <a:r>
              <a:rPr lang="ru-RU" dirty="0"/>
              <a:t>: Повысить уровень правовых знаний среди участников образовательного процесса.</a:t>
            </a:r>
          </a:p>
          <a:p>
            <a:r>
              <a:rPr lang="ru-RU" dirty="0"/>
              <a:t> </a:t>
            </a:r>
            <a:r>
              <a:rPr lang="ru-RU" u="sng" dirty="0"/>
              <a:t>Задачи</a:t>
            </a:r>
            <a:r>
              <a:rPr lang="ru-RU" dirty="0"/>
              <a:t>: 1. Повышение информированности участников образовательного процесса об основных правовых аспектах современного общества;</a:t>
            </a:r>
          </a:p>
          <a:p>
            <a:r>
              <a:rPr lang="ru-RU" dirty="0"/>
              <a:t> 2.Развитие правовой осознанности у участников образовательного процесса;   3.Развитие отношения к праву, как общественной ценности.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1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417"/>
              </p:ext>
            </p:extLst>
          </p:nvPr>
        </p:nvGraphicFramePr>
        <p:xfrm>
          <a:off x="1331640" y="332656"/>
          <a:ext cx="6768752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4" imgW="6837399" imgH="9056950" progId="Word.Document.12">
                  <p:embed/>
                </p:oleObj>
              </mc:Choice>
              <mc:Fallback>
                <p:oleObj name="Документ" r:id="rId4" imgW="6837399" imgH="9056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332656"/>
                        <a:ext cx="6768752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6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Неделя правовых знаний</a:t>
            </a:r>
            <a:endParaRPr lang="ru-RU" dirty="0"/>
          </a:p>
        </p:txBody>
      </p:sp>
      <p:pic>
        <p:nvPicPr>
          <p:cNvPr id="2050" name="Picture 2" descr="C:\Users\ADMIN\Desktop\отчет по Равноправию\20221209_104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1939" y="1664803"/>
            <a:ext cx="540060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" y="1268760"/>
            <a:ext cx="407795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Неделя правовых знаний</a:t>
            </a:r>
            <a:endParaRPr lang="ru-RU" dirty="0"/>
          </a:p>
        </p:txBody>
      </p:sp>
      <p:pic>
        <p:nvPicPr>
          <p:cNvPr id="3074" name="Picture 2" descr="C:\Users\ADMIN\Desktop\отчет по Равноправию\20221209_112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796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отчет по Равноправию\20221209_1057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5770" y="574510"/>
            <a:ext cx="2571940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отчет по Равноправию\20221209_111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2067" y="3390116"/>
            <a:ext cx="3047336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Неделя правовых знаний</a:t>
            </a:r>
            <a:endParaRPr lang="ru-RU" dirty="0"/>
          </a:p>
        </p:txBody>
      </p:sp>
      <p:pic>
        <p:nvPicPr>
          <p:cNvPr id="5122" name="Picture 2" descr="C:\Users\ADMIN\Desktop\отчет по Равноправию\20221209_112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5506" y="1835088"/>
            <a:ext cx="5205652" cy="4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9749" y="2115110"/>
            <a:ext cx="4968550" cy="41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665" y="-347287"/>
            <a:ext cx="3851386" cy="456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0031" y="2974665"/>
            <a:ext cx="3933056" cy="412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7176" y="1568960"/>
            <a:ext cx="6914446" cy="37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3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Неделя правовых з</a:t>
            </a:r>
            <a:r>
              <a:rPr lang="ru-RU" dirty="0" smtClean="0"/>
              <a:t>наний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7166" y="1207290"/>
            <a:ext cx="556569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</a:t>
            </a:r>
            <a:endParaRPr lang="ru-RU" dirty="0"/>
          </a:p>
        </p:txBody>
      </p:sp>
      <p:pic>
        <p:nvPicPr>
          <p:cNvPr id="4098" name="Picture 2" descr="C:\Users\ADMIN\Desktop\отчет по Равноправию\20221209_11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9114" y="811246"/>
            <a:ext cx="563769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269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Трек</vt:lpstr>
      <vt:lpstr>Документ</vt:lpstr>
      <vt:lpstr>         НЕДЕЛЯ ПРАВОВЫХ ЗНАНИЙ                       «РАВНОПРАВИЕ»</vt:lpstr>
      <vt:lpstr>Презентация PowerPoint</vt:lpstr>
      <vt:lpstr>Презентация PowerPoint</vt:lpstr>
      <vt:lpstr>Неделя правовых знаний</vt:lpstr>
      <vt:lpstr>Неделя правовых знаний</vt:lpstr>
      <vt:lpstr>Неделя правовых знаний</vt:lpstr>
      <vt:lpstr>Презентация PowerPoint</vt:lpstr>
      <vt:lpstr>Неделя правовых знаний</vt:lpstr>
      <vt:lpstr>ИТОГИ</vt:lpstr>
      <vt:lpstr>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ПРАВОВЫХ ЗНАНИЙ                       «РАВНОПРАВИЕ»</dc:title>
  <dc:creator>ADMIN</dc:creator>
  <cp:lastModifiedBy>ADMIN</cp:lastModifiedBy>
  <cp:revision>9</cp:revision>
  <dcterms:created xsi:type="dcterms:W3CDTF">2022-12-09T01:36:54Z</dcterms:created>
  <dcterms:modified xsi:type="dcterms:W3CDTF">2022-12-16T00:08:28Z</dcterms:modified>
</cp:coreProperties>
</file>